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  <p:sldMasterId id="2147483870" r:id="rId2"/>
  </p:sldMasterIdLst>
  <p:notesMasterIdLst>
    <p:notesMasterId r:id="rId22"/>
  </p:notesMasterIdLst>
  <p:sldIdLst>
    <p:sldId id="519" r:id="rId3"/>
    <p:sldId id="517" r:id="rId4"/>
    <p:sldId id="498" r:id="rId5"/>
    <p:sldId id="518" r:id="rId6"/>
    <p:sldId id="521" r:id="rId7"/>
    <p:sldId id="520" r:id="rId8"/>
    <p:sldId id="413" r:id="rId9"/>
    <p:sldId id="515" r:id="rId10"/>
    <p:sldId id="527" r:id="rId11"/>
    <p:sldId id="528" r:id="rId12"/>
    <p:sldId id="514" r:id="rId13"/>
    <p:sldId id="516" r:id="rId14"/>
    <p:sldId id="497" r:id="rId15"/>
    <p:sldId id="525" r:id="rId16"/>
    <p:sldId id="523" r:id="rId17"/>
    <p:sldId id="439" r:id="rId18"/>
    <p:sldId id="522" r:id="rId19"/>
    <p:sldId id="512" r:id="rId20"/>
    <p:sldId id="524" r:id="rId21"/>
  </p:sldIdLst>
  <p:sldSz cx="9601200" cy="5143500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11121" indent="14603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623830" indent="29048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938126" indent="43334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250834" indent="57779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5787" algn="l" defTabSz="91431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2945" algn="l" defTabSz="91431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102" algn="l" defTabSz="91431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261" algn="l" defTabSz="91431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30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CC"/>
    <a:srgbClr val="FF0000"/>
    <a:srgbClr val="0000FF"/>
    <a:srgbClr val="BBE0E3"/>
    <a:srgbClr val="FAFEFE"/>
    <a:srgbClr val="000000"/>
    <a:srgbClr val="FF0066"/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26316" autoAdjust="0"/>
    <p:restoredTop sz="94660"/>
  </p:normalViewPr>
  <p:slideViewPr>
    <p:cSldViewPr>
      <p:cViewPr varScale="1">
        <p:scale>
          <a:sx n="91" d="100"/>
          <a:sy n="91" d="100"/>
        </p:scale>
        <p:origin x="-384" y="-96"/>
      </p:cViewPr>
      <p:guideLst>
        <p:guide orient="horz" pos="1620"/>
        <p:guide pos="302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7430EBC-51F9-4B24-97EF-467BFEE3DFB4}" type="datetimeFigureOut">
              <a:rPr lang="en-US"/>
              <a:pPr>
                <a:defRPr/>
              </a:pPr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71700" y="514350"/>
            <a:ext cx="48006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53CCEA5-F605-4974-8E86-B3D92A8A1A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11121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2383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38126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50834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566063" algn="l" defTabSz="62642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879276" algn="l" defTabSz="62642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192489" algn="l" defTabSz="62642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505702" algn="l" defTabSz="62642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3CCEA5-F605-4974-8E86-B3D92A8A1A20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3CCEA5-F605-4974-8E86-B3D92A8A1A20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3CCEA5-F605-4974-8E86-B3D92A8A1A20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3CCEA5-F605-4974-8E86-B3D92A8A1A20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1700" y="514350"/>
            <a:ext cx="48006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3CCEA5-F605-4974-8E86-B3D92A8A1A20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701504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71FAD0-0017-4E3F-81F2-3BE08F914A3E}" type="slidenum">
              <a:rPr lang="en-US" altLang="en-US" smtClean="0">
                <a:latin typeface="Arial" charset="0"/>
              </a:rPr>
              <a:pPr/>
              <a:t>19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629" y="1597945"/>
            <a:ext cx="8159954" cy="11025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995" y="2914842"/>
            <a:ext cx="6721215" cy="1314074"/>
          </a:xfrm>
        </p:spPr>
        <p:txBody>
          <a:bodyPr/>
          <a:lstStyle>
            <a:lvl1pPr marL="0" indent="0" algn="ctr">
              <a:buNone/>
              <a:defRPr/>
            </a:lvl1pPr>
            <a:lvl2pPr marL="328829" indent="0" algn="ctr">
              <a:buNone/>
              <a:defRPr/>
            </a:lvl2pPr>
            <a:lvl3pPr marL="657660" indent="0" algn="ctr">
              <a:buNone/>
              <a:defRPr/>
            </a:lvl3pPr>
            <a:lvl4pPr marL="986488" indent="0" algn="ctr">
              <a:buNone/>
              <a:defRPr/>
            </a:lvl4pPr>
            <a:lvl5pPr marL="1315319" indent="0" algn="ctr">
              <a:buNone/>
              <a:defRPr/>
            </a:lvl5pPr>
            <a:lvl6pPr marL="1644148" indent="0" algn="ctr">
              <a:buNone/>
              <a:defRPr/>
            </a:lvl6pPr>
            <a:lvl7pPr marL="1972977" indent="0" algn="ctr">
              <a:buNone/>
              <a:defRPr/>
            </a:lvl7pPr>
            <a:lvl8pPr marL="2301808" indent="0" algn="ctr">
              <a:buNone/>
              <a:defRPr/>
            </a:lvl8pPr>
            <a:lvl9pPr marL="263063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FFA2D-DCC0-45AC-957B-655892B433F0}" type="datetimeFigureOut">
              <a:rPr lang="en-US"/>
              <a:pPr>
                <a:defRPr/>
              </a:pPr>
              <a:t>10/17/2024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8FF27-BFA7-4732-965C-1B83E850ED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503182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8857E-ECB9-4B44-877B-EEDB63CF2510}" type="datetimeFigureOut">
              <a:rPr lang="en-US"/>
              <a:pPr>
                <a:defRPr/>
              </a:pPr>
              <a:t>10/17/2024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4C302-D624-49B1-81EE-E1E8D5AE5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07323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591" y="205856"/>
            <a:ext cx="2159362" cy="43887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256" y="205856"/>
            <a:ext cx="6359024" cy="43887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4442E-E1AF-43A8-8C90-EB34A4FF68BC}" type="datetimeFigureOut">
              <a:rPr lang="en-US"/>
              <a:pPr>
                <a:defRPr/>
              </a:pPr>
              <a:t>10/17/2024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73E12-D63D-41B1-A99B-1522419BEF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184180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/>
          <p:cNvSpPr>
            <a:spLocks noChangeArrowheads="1"/>
          </p:cNvSpPr>
          <p:nvPr/>
        </p:nvSpPr>
        <p:spPr bwMode="auto">
          <a:xfrm rot="420000" flipV="1">
            <a:off x="3325418" y="830265"/>
            <a:ext cx="5520690" cy="3086100"/>
          </a:xfrm>
          <a:custGeom>
            <a:avLst/>
            <a:gdLst>
              <a:gd name="T0" fmla="*/ 6992817 w 5257800"/>
              <a:gd name="T1" fmla="*/ 6198 h 4114800"/>
              <a:gd name="T2" fmla="*/ 3496409 w 5257800"/>
              <a:gd name="T3" fmla="*/ 12395 h 4114800"/>
              <a:gd name="T4" fmla="*/ 0 w 5257800"/>
              <a:gd name="T5" fmla="*/ 6198 h 4114800"/>
              <a:gd name="T6" fmla="*/ 3496409 w 5257800"/>
              <a:gd name="T7" fmla="*/ 0 h 41148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257800"/>
              <a:gd name="T13" fmla="*/ 0 h 4114800"/>
              <a:gd name="T14" fmla="*/ 5182785 w 5257800"/>
              <a:gd name="T15" fmla="*/ 4114800 h 4114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 algn="ctr">
            <a:solidFill>
              <a:srgbClr val="C0C0C0"/>
            </a:solidFill>
            <a:miter lim="800000"/>
            <a:headEnd/>
            <a:tailEnd/>
          </a:ln>
          <a:effectLst>
            <a:outerShdw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rot="10800000" lIns="65771" tIns="32886" rIns="65771" bIns="32886" anchor="ctr"/>
          <a:lstStyle/>
          <a:p>
            <a:endParaRPr lang="en-US"/>
          </a:p>
        </p:txBody>
      </p:sp>
      <p:sp>
        <p:nvSpPr>
          <p:cNvPr id="6" name="Right Triangle 5"/>
          <p:cNvSpPr>
            <a:spLocks noChangeArrowheads="1"/>
          </p:cNvSpPr>
          <p:nvPr/>
        </p:nvSpPr>
        <p:spPr bwMode="auto">
          <a:xfrm rot="420000" flipV="1">
            <a:off x="8404388" y="4019555"/>
            <a:ext cx="163353" cy="115888"/>
          </a:xfrm>
          <a:prstGeom prst="rtTriangle">
            <a:avLst/>
          </a:prstGeom>
          <a:solidFill>
            <a:srgbClr val="FFFFFF"/>
          </a:solidFill>
          <a:ln w="12700" algn="ctr">
            <a:solidFill>
              <a:srgbClr val="FFFFFF"/>
            </a:solidFill>
            <a:bevel/>
            <a:headEnd/>
            <a:tailEnd/>
          </a:ln>
          <a:effectLst>
            <a:outerShdw dist="6350" dir="12899787" algn="tl" rotWithShape="0">
              <a:srgbClr val="000000">
                <a:alpha val="46999"/>
              </a:srgbClr>
            </a:outerShdw>
          </a:effectLst>
        </p:spPr>
        <p:txBody>
          <a:bodyPr rot="10800000" lIns="65771" tIns="32886" rIns="65771" bIns="3288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 flipV="1">
            <a:off x="-10001" y="4362456"/>
            <a:ext cx="9621202" cy="781050"/>
          </a:xfrm>
          <a:custGeom>
            <a:avLst/>
            <a:gdLst>
              <a:gd name="T0" fmla="*/ 2147483646 w 5772"/>
              <a:gd name="T1" fmla="*/ 2147483646 h 656"/>
              <a:gd name="T2" fmla="*/ 2147483646 w 5772"/>
              <a:gd name="T3" fmla="*/ 0 h 656"/>
              <a:gd name="T4" fmla="*/ 2147483646 w 5772"/>
              <a:gd name="T5" fmla="*/ 2147483646 h 656"/>
              <a:gd name="T6" fmla="*/ 2147483646 w 5772"/>
              <a:gd name="T7" fmla="*/ 2147483646 h 656"/>
              <a:gd name="T8" fmla="*/ 2147483646 w 5772"/>
              <a:gd name="T9" fmla="*/ 2147483646 h 656"/>
              <a:gd name="T10" fmla="*/ 2147483646 w 5772"/>
              <a:gd name="T11" fmla="*/ 2147483646 h 656"/>
              <a:gd name="T12" fmla="*/ 2147483646 w 5772"/>
              <a:gd name="T13" fmla="*/ 2147483646 h 656"/>
              <a:gd name="T14" fmla="*/ 0 w 5772"/>
              <a:gd name="T15" fmla="*/ 2147483646 h 656"/>
              <a:gd name="T16" fmla="*/ 2147483646 w 5772"/>
              <a:gd name="T17" fmla="*/ 2147483646 h 6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72"/>
              <a:gd name="T28" fmla="*/ 0 h 656"/>
              <a:gd name="T29" fmla="*/ 5772 w 5772"/>
              <a:gd name="T30" fmla="*/ 656 h 6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4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lIns="65771" tIns="32886" rIns="65771" bIns="32886"/>
          <a:lstStyle/>
          <a:p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600713" y="4665067"/>
            <a:ext cx="5000493" cy="478443"/>
          </a:xfrm>
          <a:custGeom>
            <a:avLst/>
            <a:gdLst>
              <a:gd name="T0" fmla="*/ 0 w 3000"/>
              <a:gd name="T1" fmla="*/ 0 h 595"/>
              <a:gd name="T2" fmla="*/ 1668 w 3000"/>
              <a:gd name="T3" fmla="*/ 564 h 595"/>
              <a:gd name="T4" fmla="*/ 3000 w 3000"/>
              <a:gd name="T5" fmla="*/ 186 h 595"/>
              <a:gd name="T6" fmla="*/ 3000 w 3000"/>
              <a:gd name="T7" fmla="*/ 6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29999"/>
                </a:srgbClr>
              </a:gs>
              <a:gs pos="80000">
                <a:srgbClr val="009BE5">
                  <a:alpha val="42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rot="10800000" lIns="65771" tIns="32886" rIns="65771" bIns="32886"/>
          <a:lstStyle/>
          <a:p>
            <a:pPr eaLnBrk="1" hangingPunct="1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53" y="696912"/>
            <a:ext cx="1746940" cy="937078"/>
          </a:xfrm>
        </p:spPr>
        <p:txBody>
          <a:bodyPr lIns="31324" rIns="31324" bIns="31324"/>
          <a:lstStyle>
            <a:lvl1pPr algn="l">
              <a:buNone/>
              <a:defRPr sz="147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1255" y="1674948"/>
            <a:ext cx="1744533" cy="1290387"/>
          </a:xfrm>
        </p:spPr>
        <p:txBody>
          <a:bodyPr lIns="43853" rIns="31324"/>
          <a:lstStyle>
            <a:lvl1pPr marL="0" indent="0" algn="l">
              <a:spcBef>
                <a:spcPts val="179"/>
              </a:spcBef>
              <a:buFontTx/>
              <a:buNone/>
              <a:defRPr sz="945"/>
            </a:lvl1pPr>
            <a:lvl2pPr>
              <a:defRPr sz="840"/>
            </a:lvl2pPr>
            <a:lvl3pPr>
              <a:defRPr sz="735"/>
            </a:lvl3pPr>
            <a:lvl4pPr>
              <a:defRPr sz="630"/>
            </a:lvl4pPr>
            <a:lvl5pPr>
              <a:defRPr sz="6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751874" y="710244"/>
            <a:ext cx="3645472" cy="2328111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lIns="62649" tIns="31324" rIns="62649" bIns="31324">
            <a:normAutofit/>
          </a:bodyPr>
          <a:lstStyle>
            <a:lvl1pPr marL="0" indent="0">
              <a:buNone/>
              <a:defRPr sz="2415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E63D1-A241-457D-9272-78F4ECEE56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075304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EA2D3-CA7C-4E4E-B76D-5CD3991133D0}" type="datetimeFigureOut">
              <a:rPr lang="en-US"/>
              <a:pPr>
                <a:defRPr/>
              </a:pPr>
              <a:t>10/17/2024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D38E-F9A3-48E6-AC19-36BEC05F82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760061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227" y="3304933"/>
            <a:ext cx="8161208" cy="1021745"/>
          </a:xfrm>
        </p:spPr>
        <p:txBody>
          <a:bodyPr anchor="t"/>
          <a:lstStyle>
            <a:lvl1pPr algn="l">
              <a:defRPr sz="28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227" y="2179787"/>
            <a:ext cx="8161208" cy="1125140"/>
          </a:xfrm>
        </p:spPr>
        <p:txBody>
          <a:bodyPr anchor="b"/>
          <a:lstStyle>
            <a:lvl1pPr marL="0" indent="0">
              <a:buNone/>
              <a:defRPr sz="1470"/>
            </a:lvl1pPr>
            <a:lvl2pPr marL="328829" indent="0">
              <a:buNone/>
              <a:defRPr sz="1259"/>
            </a:lvl2pPr>
            <a:lvl3pPr marL="657660" indent="0">
              <a:buNone/>
              <a:defRPr sz="1153"/>
            </a:lvl3pPr>
            <a:lvl4pPr marL="986488" indent="0">
              <a:buNone/>
              <a:defRPr sz="1050"/>
            </a:lvl4pPr>
            <a:lvl5pPr marL="1315319" indent="0">
              <a:buNone/>
              <a:defRPr sz="1050"/>
            </a:lvl5pPr>
            <a:lvl6pPr marL="1644148" indent="0">
              <a:buNone/>
              <a:defRPr sz="1050"/>
            </a:lvl6pPr>
            <a:lvl7pPr marL="1972977" indent="0">
              <a:buNone/>
              <a:defRPr sz="1050"/>
            </a:lvl7pPr>
            <a:lvl8pPr marL="2301808" indent="0">
              <a:buNone/>
              <a:defRPr sz="1050"/>
            </a:lvl8pPr>
            <a:lvl9pPr marL="2630638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90C8D-9A9D-4DF7-B7C1-6668EB72D7F1}" type="datetimeFigureOut">
              <a:rPr lang="en-US"/>
              <a:pPr>
                <a:defRPr/>
              </a:pPr>
              <a:t>10/17/2024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B3CA8-0D26-40C8-9C82-115B54BA14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032980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256" y="1200348"/>
            <a:ext cx="4258566" cy="3394221"/>
          </a:xfrm>
        </p:spPr>
        <p:txBody>
          <a:bodyPr/>
          <a:lstStyle>
            <a:lvl1pPr>
              <a:defRPr sz="1993"/>
            </a:lvl1pPr>
            <a:lvl2pPr>
              <a:defRPr sz="1680"/>
            </a:lvl2pPr>
            <a:lvl3pPr>
              <a:defRPr sz="1470"/>
            </a:lvl3pPr>
            <a:lvl4pPr>
              <a:defRPr sz="1259"/>
            </a:lvl4pPr>
            <a:lvl5pPr>
              <a:defRPr sz="1259"/>
            </a:lvl5pPr>
            <a:lvl6pPr>
              <a:defRPr sz="1259"/>
            </a:lvl6pPr>
            <a:lvl7pPr>
              <a:defRPr sz="1259"/>
            </a:lvl7pPr>
            <a:lvl8pPr>
              <a:defRPr sz="1259"/>
            </a:lvl8pPr>
            <a:lvl9pPr>
              <a:defRPr sz="12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137" y="1200348"/>
            <a:ext cx="4259820" cy="3394221"/>
          </a:xfrm>
        </p:spPr>
        <p:txBody>
          <a:bodyPr/>
          <a:lstStyle>
            <a:lvl1pPr>
              <a:defRPr sz="1993"/>
            </a:lvl1pPr>
            <a:lvl2pPr>
              <a:defRPr sz="1680"/>
            </a:lvl2pPr>
            <a:lvl3pPr>
              <a:defRPr sz="1470"/>
            </a:lvl3pPr>
            <a:lvl4pPr>
              <a:defRPr sz="1259"/>
            </a:lvl4pPr>
            <a:lvl5pPr>
              <a:defRPr sz="1259"/>
            </a:lvl5pPr>
            <a:lvl6pPr>
              <a:defRPr sz="1259"/>
            </a:lvl6pPr>
            <a:lvl7pPr>
              <a:defRPr sz="1259"/>
            </a:lvl7pPr>
            <a:lvl8pPr>
              <a:defRPr sz="1259"/>
            </a:lvl8pPr>
            <a:lvl9pPr>
              <a:defRPr sz="12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1694A-0D0A-4E6F-A7A1-FC31011620F0}" type="datetimeFigureOut">
              <a:rPr lang="en-US"/>
              <a:pPr>
                <a:defRPr/>
              </a:pPr>
              <a:t>10/17/2024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D7553-764C-46A0-BC43-3F2CA80E38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92709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2" y="205853"/>
            <a:ext cx="8641205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8" y="1151472"/>
            <a:ext cx="4242274" cy="479383"/>
          </a:xfrm>
        </p:spPr>
        <p:txBody>
          <a:bodyPr anchor="b"/>
          <a:lstStyle>
            <a:lvl1pPr marL="0" indent="0">
              <a:buNone/>
              <a:defRPr sz="1680" b="1"/>
            </a:lvl1pPr>
            <a:lvl2pPr marL="328829" indent="0">
              <a:buNone/>
              <a:defRPr sz="1470" b="1"/>
            </a:lvl2pPr>
            <a:lvl3pPr marL="657660" indent="0">
              <a:buNone/>
              <a:defRPr sz="1259" b="1"/>
            </a:lvl3pPr>
            <a:lvl4pPr marL="986488" indent="0">
              <a:buNone/>
              <a:defRPr sz="1153" b="1"/>
            </a:lvl4pPr>
            <a:lvl5pPr marL="1315319" indent="0">
              <a:buNone/>
              <a:defRPr sz="1153" b="1"/>
            </a:lvl5pPr>
            <a:lvl6pPr marL="1644148" indent="0">
              <a:buNone/>
              <a:defRPr sz="1153" b="1"/>
            </a:lvl6pPr>
            <a:lvl7pPr marL="1972977" indent="0">
              <a:buNone/>
              <a:defRPr sz="1153" b="1"/>
            </a:lvl7pPr>
            <a:lvl8pPr marL="2301808" indent="0">
              <a:buNone/>
              <a:defRPr sz="1153" b="1"/>
            </a:lvl8pPr>
            <a:lvl9pPr marL="2630638" indent="0">
              <a:buNone/>
              <a:defRPr sz="115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08" y="1630846"/>
            <a:ext cx="4242274" cy="2963716"/>
          </a:xfrm>
        </p:spPr>
        <p:txBody>
          <a:bodyPr/>
          <a:lstStyle>
            <a:lvl1pPr>
              <a:defRPr sz="1680"/>
            </a:lvl1pPr>
            <a:lvl2pPr>
              <a:defRPr sz="1470"/>
            </a:lvl2pPr>
            <a:lvl3pPr>
              <a:defRPr sz="1259"/>
            </a:lvl3pPr>
            <a:lvl4pPr>
              <a:defRPr sz="1153"/>
            </a:lvl4pPr>
            <a:lvl5pPr>
              <a:defRPr sz="1153"/>
            </a:lvl5pPr>
            <a:lvl6pPr>
              <a:defRPr sz="1153"/>
            </a:lvl6pPr>
            <a:lvl7pPr>
              <a:defRPr sz="1153"/>
            </a:lvl7pPr>
            <a:lvl8pPr>
              <a:defRPr sz="1153"/>
            </a:lvl8pPr>
            <a:lvl9pPr>
              <a:defRPr sz="11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686" y="1151472"/>
            <a:ext cx="4243526" cy="479383"/>
          </a:xfrm>
        </p:spPr>
        <p:txBody>
          <a:bodyPr anchor="b"/>
          <a:lstStyle>
            <a:lvl1pPr marL="0" indent="0">
              <a:buNone/>
              <a:defRPr sz="1680" b="1"/>
            </a:lvl1pPr>
            <a:lvl2pPr marL="328829" indent="0">
              <a:buNone/>
              <a:defRPr sz="1470" b="1"/>
            </a:lvl2pPr>
            <a:lvl3pPr marL="657660" indent="0">
              <a:buNone/>
              <a:defRPr sz="1259" b="1"/>
            </a:lvl3pPr>
            <a:lvl4pPr marL="986488" indent="0">
              <a:buNone/>
              <a:defRPr sz="1153" b="1"/>
            </a:lvl4pPr>
            <a:lvl5pPr marL="1315319" indent="0">
              <a:buNone/>
              <a:defRPr sz="1153" b="1"/>
            </a:lvl5pPr>
            <a:lvl6pPr marL="1644148" indent="0">
              <a:buNone/>
              <a:defRPr sz="1153" b="1"/>
            </a:lvl6pPr>
            <a:lvl7pPr marL="1972977" indent="0">
              <a:buNone/>
              <a:defRPr sz="1153" b="1"/>
            </a:lvl7pPr>
            <a:lvl8pPr marL="2301808" indent="0">
              <a:buNone/>
              <a:defRPr sz="1153" b="1"/>
            </a:lvl8pPr>
            <a:lvl9pPr marL="2630638" indent="0">
              <a:buNone/>
              <a:defRPr sz="115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686" y="1630846"/>
            <a:ext cx="4243526" cy="2963716"/>
          </a:xfrm>
        </p:spPr>
        <p:txBody>
          <a:bodyPr/>
          <a:lstStyle>
            <a:lvl1pPr>
              <a:defRPr sz="1680"/>
            </a:lvl1pPr>
            <a:lvl2pPr>
              <a:defRPr sz="1470"/>
            </a:lvl2pPr>
            <a:lvl3pPr>
              <a:defRPr sz="1259"/>
            </a:lvl3pPr>
            <a:lvl4pPr>
              <a:defRPr sz="1153"/>
            </a:lvl4pPr>
            <a:lvl5pPr>
              <a:defRPr sz="1153"/>
            </a:lvl5pPr>
            <a:lvl6pPr>
              <a:defRPr sz="1153"/>
            </a:lvl6pPr>
            <a:lvl7pPr>
              <a:defRPr sz="1153"/>
            </a:lvl7pPr>
            <a:lvl8pPr>
              <a:defRPr sz="1153"/>
            </a:lvl8pPr>
            <a:lvl9pPr>
              <a:defRPr sz="11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DFF2B-746A-45A6-88D6-92BFE6D354C6}" type="datetimeFigureOut">
              <a:rPr lang="en-US"/>
              <a:pPr>
                <a:defRPr/>
              </a:pPr>
              <a:t>10/17/2024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E97A0-A476-4DD3-B7C5-F8430D0C0D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531739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650E1-D5DD-48F3-A9B6-74E2E064315B}" type="datetimeFigureOut">
              <a:rPr lang="en-US"/>
              <a:pPr>
                <a:defRPr/>
              </a:pPr>
              <a:t>10/17/2024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26455-B218-4561-B00E-812D3A3929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792011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4D669-B43D-4F57-9CE6-E3E096398648}" type="datetimeFigureOut">
              <a:rPr lang="en-US"/>
              <a:pPr>
                <a:defRPr/>
              </a:pPr>
              <a:t>10/17/2024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729C5-0784-46FE-8250-15DB7D2633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937384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3" y="204921"/>
            <a:ext cx="3158207" cy="871350"/>
          </a:xfrm>
        </p:spPr>
        <p:txBody>
          <a:bodyPr anchor="b"/>
          <a:lstStyle>
            <a:lvl1pPr algn="l">
              <a:defRPr sz="147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508" y="204918"/>
            <a:ext cx="5367698" cy="4389646"/>
          </a:xfrm>
        </p:spPr>
        <p:txBody>
          <a:bodyPr/>
          <a:lstStyle>
            <a:lvl1pPr>
              <a:defRPr sz="2415"/>
            </a:lvl1pPr>
            <a:lvl2pPr>
              <a:defRPr sz="1993"/>
            </a:lvl2pPr>
            <a:lvl3pPr>
              <a:defRPr sz="1680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3" y="1076264"/>
            <a:ext cx="3158207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28829" indent="0">
              <a:buNone/>
              <a:defRPr sz="840"/>
            </a:lvl2pPr>
            <a:lvl3pPr marL="657660" indent="0">
              <a:buNone/>
              <a:defRPr sz="735"/>
            </a:lvl3pPr>
            <a:lvl4pPr marL="986488" indent="0">
              <a:buNone/>
              <a:defRPr sz="630"/>
            </a:lvl4pPr>
            <a:lvl5pPr marL="1315319" indent="0">
              <a:buNone/>
              <a:defRPr sz="630"/>
            </a:lvl5pPr>
            <a:lvl6pPr marL="1644148" indent="0">
              <a:buNone/>
              <a:defRPr sz="630"/>
            </a:lvl6pPr>
            <a:lvl7pPr marL="1972977" indent="0">
              <a:buNone/>
              <a:defRPr sz="630"/>
            </a:lvl7pPr>
            <a:lvl8pPr marL="2301808" indent="0">
              <a:buNone/>
              <a:defRPr sz="630"/>
            </a:lvl8pPr>
            <a:lvl9pPr marL="2630638" indent="0">
              <a:buNone/>
              <a:defRPr sz="63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EC76-8DBA-4AF4-AA66-763439EB9EB3}" type="datetimeFigureOut">
              <a:rPr lang="en-US"/>
              <a:pPr>
                <a:defRPr/>
              </a:pPr>
              <a:t>10/17/2024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F7B44-7B50-4F11-B229-A9A0126599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49527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399" y="3600074"/>
            <a:ext cx="5759967" cy="425806"/>
          </a:xfrm>
        </p:spPr>
        <p:txBody>
          <a:bodyPr anchor="b"/>
          <a:lstStyle>
            <a:lvl1pPr algn="l">
              <a:defRPr sz="147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2399" y="459645"/>
            <a:ext cx="5759967" cy="3085912"/>
          </a:xfrm>
        </p:spPr>
        <p:txBody>
          <a:bodyPr/>
          <a:lstStyle>
            <a:lvl1pPr marL="0" indent="0">
              <a:buNone/>
              <a:defRPr sz="2415"/>
            </a:lvl1pPr>
            <a:lvl2pPr marL="328829" indent="0">
              <a:buNone/>
              <a:defRPr sz="1993"/>
            </a:lvl2pPr>
            <a:lvl3pPr marL="657660" indent="0">
              <a:buNone/>
              <a:defRPr sz="1680"/>
            </a:lvl3pPr>
            <a:lvl4pPr marL="986488" indent="0">
              <a:buNone/>
              <a:defRPr sz="1470"/>
            </a:lvl4pPr>
            <a:lvl5pPr marL="1315319" indent="0">
              <a:buNone/>
              <a:defRPr sz="1470"/>
            </a:lvl5pPr>
            <a:lvl6pPr marL="1644148" indent="0">
              <a:buNone/>
              <a:defRPr sz="1470"/>
            </a:lvl6pPr>
            <a:lvl7pPr marL="1972977" indent="0">
              <a:buNone/>
              <a:defRPr sz="1470"/>
            </a:lvl7pPr>
            <a:lvl8pPr marL="2301808" indent="0">
              <a:buNone/>
              <a:defRPr sz="1470"/>
            </a:lvl8pPr>
            <a:lvl9pPr marL="2630638" indent="0">
              <a:buNone/>
              <a:defRPr sz="147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2399" y="4025892"/>
            <a:ext cx="5759967" cy="603459"/>
          </a:xfrm>
        </p:spPr>
        <p:txBody>
          <a:bodyPr/>
          <a:lstStyle>
            <a:lvl1pPr marL="0" indent="0">
              <a:buNone/>
              <a:defRPr sz="1050"/>
            </a:lvl1pPr>
            <a:lvl2pPr marL="328829" indent="0">
              <a:buNone/>
              <a:defRPr sz="840"/>
            </a:lvl2pPr>
            <a:lvl3pPr marL="657660" indent="0">
              <a:buNone/>
              <a:defRPr sz="735"/>
            </a:lvl3pPr>
            <a:lvl4pPr marL="986488" indent="0">
              <a:buNone/>
              <a:defRPr sz="630"/>
            </a:lvl4pPr>
            <a:lvl5pPr marL="1315319" indent="0">
              <a:buNone/>
              <a:defRPr sz="630"/>
            </a:lvl5pPr>
            <a:lvl6pPr marL="1644148" indent="0">
              <a:buNone/>
              <a:defRPr sz="630"/>
            </a:lvl6pPr>
            <a:lvl7pPr marL="1972977" indent="0">
              <a:buNone/>
              <a:defRPr sz="630"/>
            </a:lvl7pPr>
            <a:lvl8pPr marL="2301808" indent="0">
              <a:buNone/>
              <a:defRPr sz="630"/>
            </a:lvl8pPr>
            <a:lvl9pPr marL="2630638" indent="0">
              <a:buNone/>
              <a:defRPr sz="63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67542-0082-4E0D-A662-8225BE63F50A}" type="datetimeFigureOut">
              <a:rPr lang="en-US"/>
              <a:pPr>
                <a:defRPr/>
              </a:pPr>
              <a:t>10/17/2024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6E2B0-446C-417C-9F3E-5B20EA39DC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213632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1731" y="206375"/>
            <a:ext cx="8637746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2639" tIns="31320" rIns="62639" bIns="313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731" y="1200157"/>
            <a:ext cx="8637746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2639" tIns="31320" rIns="62639" bIns="31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1729" y="4683129"/>
            <a:ext cx="223861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639" tIns="31320" rIns="62639" bIns="313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CB520F0-057E-4D25-901C-9B3A9031E30E}" type="datetimeFigureOut">
              <a:rPr lang="en-US"/>
              <a:pPr>
                <a:defRPr/>
              </a:pPr>
              <a:t>10/17/2024</a:t>
            </a:fld>
            <a:endParaRPr lang="en-US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0412" y="4683129"/>
            <a:ext cx="304038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639" tIns="31320" rIns="62639" bIns="313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0861" y="4683129"/>
            <a:ext cx="223861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639" tIns="31320" rIns="62639" bIns="313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19C5FD1B-7A93-44F5-A6F9-637B1A1C50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5pPr>
      <a:lvl6pPr marL="328829" algn="ctr" rtl="0" fontAlgn="base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6pPr>
      <a:lvl7pPr marL="657660" algn="ctr" rtl="0" fontAlgn="base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7pPr>
      <a:lvl8pPr marL="986488" algn="ctr" rtl="0" fontAlgn="base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8pPr>
      <a:lvl9pPr marL="1315319" algn="ctr" rtl="0" fontAlgn="base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44977" indent="-244977" algn="l" rtl="0" eaLnBrk="0" fontAlgn="base" hangingPunct="0">
        <a:spcBef>
          <a:spcPct val="20000"/>
        </a:spcBef>
        <a:spcAft>
          <a:spcPct val="0"/>
        </a:spcAft>
        <a:buChar char="•"/>
        <a:defRPr sz="2415">
          <a:solidFill>
            <a:schemeClr val="tx1"/>
          </a:solidFill>
          <a:latin typeface="+mn-lt"/>
          <a:ea typeface="+mn-ea"/>
          <a:cs typeface="+mn-cs"/>
        </a:defRPr>
      </a:lvl1pPr>
      <a:lvl2pPr marL="531614" indent="-203313" algn="l" rtl="0" eaLnBrk="0" fontAlgn="base" hangingPunct="0">
        <a:spcBef>
          <a:spcPct val="20000"/>
        </a:spcBef>
        <a:spcAft>
          <a:spcPct val="0"/>
        </a:spcAft>
        <a:buChar char="–"/>
        <a:defRPr sz="1993">
          <a:solidFill>
            <a:schemeClr val="tx1"/>
          </a:solidFill>
          <a:latin typeface="+mn-lt"/>
          <a:cs typeface="+mn-cs"/>
        </a:defRPr>
      </a:lvl2pPr>
      <a:lvl3pPr marL="819918" indent="-161651" algn="l" rtl="0" eaLnBrk="0" fontAlgn="base" hangingPunct="0">
        <a:spcBef>
          <a:spcPct val="20000"/>
        </a:spcBef>
        <a:spcAft>
          <a:spcPct val="0"/>
        </a:spcAft>
        <a:buChar char="•"/>
        <a:defRPr sz="1680">
          <a:solidFill>
            <a:schemeClr val="tx1"/>
          </a:solidFill>
          <a:latin typeface="+mn-lt"/>
          <a:cs typeface="+mn-cs"/>
        </a:defRPr>
      </a:lvl3pPr>
      <a:lvl4pPr marL="1148218" indent="-161651" algn="l" rtl="0" eaLnBrk="0" fontAlgn="base" hangingPunct="0">
        <a:spcBef>
          <a:spcPct val="20000"/>
        </a:spcBef>
        <a:spcAft>
          <a:spcPct val="0"/>
        </a:spcAft>
        <a:buChar char="–"/>
        <a:defRPr sz="1470">
          <a:solidFill>
            <a:schemeClr val="tx1"/>
          </a:solidFill>
          <a:latin typeface="+mn-lt"/>
          <a:cs typeface="+mn-cs"/>
        </a:defRPr>
      </a:lvl4pPr>
      <a:lvl5pPr marL="1478184" indent="-161651" algn="l" rtl="0" eaLnBrk="0" fontAlgn="base" hangingPunct="0">
        <a:spcBef>
          <a:spcPct val="20000"/>
        </a:spcBef>
        <a:spcAft>
          <a:spcPct val="0"/>
        </a:spcAft>
        <a:buChar char="»"/>
        <a:defRPr sz="1470">
          <a:solidFill>
            <a:schemeClr val="tx1"/>
          </a:solidFill>
          <a:latin typeface="+mn-lt"/>
          <a:cs typeface="+mn-cs"/>
        </a:defRPr>
      </a:lvl5pPr>
      <a:lvl6pPr marL="1808564" indent="-164413" algn="l" rtl="0" fontAlgn="base">
        <a:spcBef>
          <a:spcPct val="20000"/>
        </a:spcBef>
        <a:spcAft>
          <a:spcPct val="0"/>
        </a:spcAft>
        <a:buChar char="»"/>
        <a:defRPr sz="1470">
          <a:solidFill>
            <a:schemeClr val="tx1"/>
          </a:solidFill>
          <a:latin typeface="+mn-lt"/>
          <a:cs typeface="+mn-cs"/>
        </a:defRPr>
      </a:lvl6pPr>
      <a:lvl7pPr marL="2137392" indent="-164413" algn="l" rtl="0" fontAlgn="base">
        <a:spcBef>
          <a:spcPct val="20000"/>
        </a:spcBef>
        <a:spcAft>
          <a:spcPct val="0"/>
        </a:spcAft>
        <a:buChar char="»"/>
        <a:defRPr sz="1470">
          <a:solidFill>
            <a:schemeClr val="tx1"/>
          </a:solidFill>
          <a:latin typeface="+mn-lt"/>
          <a:cs typeface="+mn-cs"/>
        </a:defRPr>
      </a:lvl7pPr>
      <a:lvl8pPr marL="2466223" indent="-164413" algn="l" rtl="0" fontAlgn="base">
        <a:spcBef>
          <a:spcPct val="20000"/>
        </a:spcBef>
        <a:spcAft>
          <a:spcPct val="0"/>
        </a:spcAft>
        <a:buChar char="»"/>
        <a:defRPr sz="1470">
          <a:solidFill>
            <a:schemeClr val="tx1"/>
          </a:solidFill>
          <a:latin typeface="+mn-lt"/>
          <a:cs typeface="+mn-cs"/>
        </a:defRPr>
      </a:lvl8pPr>
      <a:lvl9pPr marL="2795053" indent="-164413" algn="l" rtl="0" fontAlgn="base">
        <a:spcBef>
          <a:spcPct val="20000"/>
        </a:spcBef>
        <a:spcAft>
          <a:spcPct val="0"/>
        </a:spcAft>
        <a:buChar char="»"/>
        <a:defRPr sz="147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1pPr>
      <a:lvl2pPr marL="328829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2pPr>
      <a:lvl3pPr marL="657660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3pPr>
      <a:lvl4pPr marL="98648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4pPr>
      <a:lvl5pPr marL="1315319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5pPr>
      <a:lvl6pPr marL="164414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972977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7pPr>
      <a:lvl8pPr marL="230180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8pPr>
      <a:lvl9pPr marL="263063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8"/>
          <p:cNvSpPr>
            <a:spLocks noGrp="1"/>
          </p:cNvSpPr>
          <p:nvPr>
            <p:ph type="title"/>
          </p:nvPr>
        </p:nvSpPr>
        <p:spPr bwMode="auto">
          <a:xfrm>
            <a:off x="481731" y="528638"/>
            <a:ext cx="8637746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13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81731" y="1450981"/>
            <a:ext cx="8637746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2639" tIns="31320" rIns="62639" bIns="31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2"/>
          </p:nvPr>
        </p:nvSpPr>
        <p:spPr>
          <a:xfrm>
            <a:off x="481729" y="4767263"/>
            <a:ext cx="2238613" cy="273050"/>
          </a:xfrm>
          <a:prstGeom prst="rect">
            <a:avLst/>
          </a:prstGeom>
        </p:spPr>
        <p:txBody>
          <a:bodyPr vert="horz" lIns="0" tIns="0" rIns="0" bIns="0" anchor="b"/>
          <a:lstStyle>
            <a:lvl1pPr eaLnBrk="1" hangingPunct="1">
              <a:defRPr sz="84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800351" y="4767263"/>
            <a:ext cx="3520440" cy="273050"/>
          </a:xfrm>
          <a:prstGeom prst="rect">
            <a:avLst/>
          </a:prstGeom>
        </p:spPr>
        <p:txBody>
          <a:bodyPr vert="horz" lIns="0" tIns="0" rIns="0" bIns="0" anchor="b"/>
          <a:lstStyle>
            <a:lvl1pPr eaLnBrk="1" hangingPunct="1">
              <a:defRPr sz="84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9394" y="4767263"/>
            <a:ext cx="640080" cy="273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84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3317862E-5BD3-4AC7-AEFE-64B90D8323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568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Arial" charset="0"/>
        </a:defRPr>
      </a:lvl5pPr>
      <a:lvl6pPr marL="328829" algn="l" rtl="0" fontAlgn="base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Calibri" pitchFamily="34" charset="0"/>
        </a:defRPr>
      </a:lvl6pPr>
      <a:lvl7pPr marL="657660" algn="l" rtl="0" fontAlgn="base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Calibri" pitchFamily="34" charset="0"/>
        </a:defRPr>
      </a:lvl7pPr>
      <a:lvl8pPr marL="986488" algn="l" rtl="0" fontAlgn="base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Calibri" pitchFamily="34" charset="0"/>
        </a:defRPr>
      </a:lvl8pPr>
      <a:lvl9pPr marL="1315319" algn="l" rtl="0" fontAlgn="base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Calibri" pitchFamily="34" charset="0"/>
        </a:defRPr>
      </a:lvl9pPr>
    </p:titleStyle>
    <p:bodyStyle>
      <a:lvl1pPr marL="194981" indent="-194981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458289" indent="-17498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168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654934" indent="-1766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147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851581" indent="-14832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147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049894" indent="-14832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147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249553" indent="-15126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381084" indent="-13153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153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78383" indent="-131530" algn="l" rtl="0" eaLnBrk="1" latinLnBrk="0" hangingPunct="1">
        <a:spcBef>
          <a:spcPct val="20000"/>
        </a:spcBef>
        <a:buClr>
          <a:schemeClr val="tx2"/>
        </a:buClr>
        <a:buChar char="•"/>
        <a:defRPr kumimoji="0" sz="1153" kern="1200">
          <a:solidFill>
            <a:schemeClr val="tx1"/>
          </a:solidFill>
          <a:latin typeface="+mn-lt"/>
          <a:ea typeface="+mn-ea"/>
          <a:cs typeface="+mn-cs"/>
        </a:defRPr>
      </a:lvl8pPr>
      <a:lvl9pPr marL="1775680" indent="-13153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1pPr>
      <a:lvl2pPr marL="328829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2pPr>
      <a:lvl3pPr marL="657660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3pPr>
      <a:lvl4pPr marL="98648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4pPr>
      <a:lvl5pPr marL="1315319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5pPr>
      <a:lvl6pPr marL="164414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972977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7pPr>
      <a:lvl8pPr marL="230180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8pPr>
      <a:lvl9pPr marL="263063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loan\Desktop\7739849151086649759.mp4" TargetMode="Externa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Documents\My%20Music\Chao-Mung-Dang-Cong-San-Viet-Nam.mp3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1295400" y="133350"/>
            <a:ext cx="8077200" cy="9709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619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6999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CHÀO MỪNG QUÝ THẦY, CÔ </a:t>
            </a:r>
            <a:r>
              <a:rPr lang="en-US" sz="4619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6999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GIÁO VỀ DỰ GIỜ ! </a:t>
            </a:r>
            <a:endParaRPr lang="en-US" sz="4619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6999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743200" y="1047750"/>
            <a:ext cx="454259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Phân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môn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vi-VN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4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lang="en-US" altLang="zh-C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  </a:t>
            </a:r>
            <a:endParaRPr lang="en-US" altLang="zh-CN" sz="4000" b="1" i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362200" y="2266950"/>
            <a:ext cx="6162008" cy="99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2939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: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endParaRPr lang="en-US" altLang="zh-CN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vi-VN" altLang="zh-C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Đơn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vị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Tiểu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Thanh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An</a:t>
            </a:r>
            <a:endParaRPr lang="en-US" altLang="zh-CN" sz="2800" b="1" i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C917C676-1904-456A-8620-3EACD583B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601200" cy="5314950"/>
          </a:xfrm>
          <a:prstGeom prst="rect">
            <a:avLst/>
          </a:prstGeom>
        </p:spPr>
      </p:pic>
      <p:pic>
        <p:nvPicPr>
          <p:cNvPr id="5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400" y="-171450"/>
            <a:ext cx="1447800" cy="12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453390" y="1915656"/>
            <a:ext cx="9147810" cy="107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sao tập thể dục là bổn phận của mỗi người yêu nước ?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952750"/>
            <a:ext cx="8686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bổn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295275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bổn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-16751" y="87813"/>
            <a:ext cx="9601201" cy="4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576" y="364120"/>
            <a:ext cx="9601200" cy="44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31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31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1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31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6440" y="681418"/>
            <a:ext cx="9692640" cy="226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altLang="en-US" sz="2939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2939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2939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38448" y="1074026"/>
            <a:ext cx="1081212" cy="4792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52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52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252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47089" y="1452398"/>
            <a:ext cx="23689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C917C676-1904-456A-8620-3EACD583B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71450"/>
            <a:ext cx="9601200" cy="5314950"/>
          </a:xfrm>
          <a:prstGeom prst="rect">
            <a:avLst/>
          </a:prstGeom>
        </p:spPr>
      </p:pic>
      <p:pic>
        <p:nvPicPr>
          <p:cNvPr id="5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400" y="-171450"/>
            <a:ext cx="1447800" cy="12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41376" y="813054"/>
            <a:ext cx="8533686" cy="183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3779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Câu 3. </a:t>
            </a:r>
            <a:r>
              <a:rPr lang="en-US" altLang="en-US" sz="377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77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77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77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77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77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77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77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77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77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377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77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77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77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77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77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377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7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377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77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336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0830js5b15daddi012pz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434" y="3086100"/>
            <a:ext cx="47519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0830js5b15daddi012pz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966" y="3238500"/>
            <a:ext cx="47519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0830js5b15daddi012pz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1140" y="2857500"/>
            <a:ext cx="456689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C917C676-1904-456A-8620-3EACD583B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71450"/>
            <a:ext cx="9601200" cy="5314950"/>
          </a:xfrm>
          <a:prstGeom prst="rect">
            <a:avLst/>
          </a:prstGeom>
        </p:spPr>
      </p:pic>
      <p:pic>
        <p:nvPicPr>
          <p:cNvPr id="5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400" y="-171450"/>
            <a:ext cx="1447800" cy="12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04800" y="438150"/>
            <a:ext cx="9149280" cy="331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</a:p>
          <a:p>
            <a:pPr algn="just"/>
            <a:r>
              <a:rPr lang="nl-NL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Lời kêu gọi toàn dân tập thể dục của Bác Hồ là lời kêu gọi đúng đắn, giàu sức thuyết phục. Từ đó, toàn dân có ý thức luyện tập để bồi bổ sức khỏe.</a:t>
            </a:r>
            <a:endParaRPr lang="en-US" altLang="en-US" sz="4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chiemhoa.gov.vn/media/images/2021/04/DSC_25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09550"/>
            <a:ext cx="12649200" cy="6477000"/>
          </a:xfrm>
          <a:prstGeom prst="rect">
            <a:avLst/>
          </a:prstGeom>
          <a:noFill/>
        </p:spPr>
      </p:pic>
      <p:pic>
        <p:nvPicPr>
          <p:cNvPr id="1030" name="Picture 6" descr="http://uongbi.gov.vn/ckfinder/userfiles/images/2021/Thang%2012/12/IMG_659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429000" y="-1847850"/>
            <a:ext cx="15395575" cy="10153651"/>
          </a:xfrm>
          <a:prstGeom prst="rect">
            <a:avLst/>
          </a:prstGeom>
          <a:noFill/>
        </p:spPr>
      </p:pic>
      <p:pic>
        <p:nvPicPr>
          <p:cNvPr id="1034" name="Picture 10" descr="http://chiemhoa.gov.vn/media/images/2021/04/DSC_25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57200" y="0"/>
            <a:ext cx="5334000" cy="3810000"/>
          </a:xfrm>
          <a:prstGeom prst="rect">
            <a:avLst/>
          </a:prstGeom>
          <a:noFill/>
        </p:spPr>
      </p:pic>
      <p:pic>
        <p:nvPicPr>
          <p:cNvPr id="9" name="Picture 8" descr="https://photo-cms-baonghean.zadn.vn/w800/Uploaded/2022/rvp_bljun/1499596444808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524000" y="3028950"/>
            <a:ext cx="6324600" cy="2819400"/>
          </a:xfrm>
          <a:prstGeom prst="rect">
            <a:avLst/>
          </a:prstGeom>
          <a:noFill/>
        </p:spPr>
      </p:pic>
      <p:pic>
        <p:nvPicPr>
          <p:cNvPr id="1036" name="Picture 12" descr="http://chiemhoa.gov.vn/media/images/2021/04/DSC_254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600" y="0"/>
            <a:ext cx="5943600" cy="3810000"/>
          </a:xfrm>
          <a:prstGeom prst="rect">
            <a:avLst/>
          </a:prstGeom>
          <a:noFill/>
        </p:spPr>
      </p:pic>
      <p:pic>
        <p:nvPicPr>
          <p:cNvPr id="1038" name="Picture 14" descr="http://chiemhoa.gov.vn/media/images/2021/04/DSC_250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0600" y="3028950"/>
            <a:ext cx="5105400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9083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s.hcmcpv.org.vn/Uploads/Image/240120209700B565/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601200" cy="44005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" y="455295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s://toplist.vn/images/800px/nguyen-dinh-cuong-76937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0"/>
            <a:ext cx="9445625" cy="4343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5800" y="4558725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Cương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Lê Văn Cô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400050"/>
            <a:ext cx="9601200" cy="490537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16992" y="4558725"/>
            <a:ext cx="9284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0" name="Picture 8" descr="Đội tuyển bóng đá nữ Việt Nam lần thứ 6 đăng quang ngôi vô địch bóng đá nữ SEA Game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400050"/>
            <a:ext cx="9601199" cy="4953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4189393"/>
            <a:ext cx="922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Nam: 6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SEA Games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1" grpId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012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85800" y="8972550"/>
            <a:ext cx="10287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6012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028700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1830050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183005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28588"/>
            <a:ext cx="10081259" cy="540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WordArt 5"/>
          <p:cNvSpPr>
            <a:spLocks noChangeArrowheads="1" noChangeShapeType="1" noTextEdit="1"/>
          </p:cNvSpPr>
          <p:nvPr/>
        </p:nvSpPr>
        <p:spPr bwMode="auto">
          <a:xfrm>
            <a:off x="3061612" y="1788844"/>
            <a:ext cx="6223955" cy="1690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60" b="1" kern="10">
                <a:ln w="12700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lại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C917C676-1904-456A-8620-3EACD583B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601200" cy="53149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9400" y="0"/>
            <a:ext cx="3531237" cy="538848"/>
          </a:xfrm>
          <a:prstGeom prst="rect">
            <a:avLst/>
          </a:prstGeom>
          <a:noFill/>
          <a:ln>
            <a:noFill/>
          </a:ln>
        </p:spPr>
        <p:txBody>
          <a:bodyPr wrap="square" lIns="85708" tIns="42854" rIns="85708" bIns="42854">
            <a:spAutoFit/>
          </a:bodyPr>
          <a:lstStyle/>
          <a:p>
            <a:pPr algn="ctr" eaLnBrk="1" hangingPunct="1">
              <a:defRPr/>
            </a:pPr>
            <a:r>
              <a:rPr lang="vi-VN" sz="2939" b="1" kern="10" dirty="0">
                <a:latin typeface="Times New Roman"/>
                <a:cs typeface="Times New Roman"/>
              </a:rPr>
              <a:t>Luyện đọc diễn cảm: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04800" y="590550"/>
            <a:ext cx="9048736" cy="375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781" tIns="32891" rIns="65781" bIns="3289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/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    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/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eaLnBrk="1" hangingPunct="1"/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endParaRPr lang="en-US" altLang="en-US" sz="24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9600" y="59055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29600" y="59055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0" y="97155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5000" y="97155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53400" y="97155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127635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53400" y="97155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9800" y="127635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67400" y="127635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127635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" y="165735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" y="165735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2600" y="203835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52600" y="203835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67200" y="203835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67200" y="203835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05600" y="203835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05600" y="203835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9200" y="310515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19200" y="310515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62400" y="310515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62400" y="310515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2000" y="348615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2000" y="348615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9" grpId="1"/>
      <p:bldP spid="10" grpId="0"/>
      <p:bldP spid="11" grpId="0"/>
      <p:bldP spid="11" grpId="1"/>
      <p:bldP spid="12" grpId="0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1"/>
      <p:bldP spid="31" grpId="0"/>
      <p:bldP spid="3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773984915108664975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601200" cy="51435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dongho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601200" cy="5143500"/>
          </a:xfrm>
          <a:prstGeom prst="rect">
            <a:avLst/>
          </a:prstGeom>
          <a:noFill/>
          <a:ln w="31750">
            <a:noFill/>
            <a:prstDash val="lgDash"/>
            <a:miter lim="800000"/>
            <a:headEnd/>
            <a:tailEnd/>
          </a:ln>
        </p:spPr>
      </p:pic>
      <p:pic>
        <p:nvPicPr>
          <p:cNvPr id="152580" name="Picture 4" descr="DOV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64164">
            <a:off x="2400300" y="457200"/>
            <a:ext cx="1340168" cy="66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1" name="Picture 5" descr="DOV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31889">
            <a:off x="5040630" y="800100"/>
            <a:ext cx="1340168" cy="66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2" name="Picture 6" descr="DOV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084476">
            <a:off x="8657895" y="13958"/>
            <a:ext cx="957263" cy="92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3" name="Picture 7" descr="DOV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83394">
            <a:off x="7280910" y="457200"/>
            <a:ext cx="1340168" cy="66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4" name="Picture 8" descr="DOV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07749">
            <a:off x="0" y="342900"/>
            <a:ext cx="1340168" cy="66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5" name="Chao-Mung-Dang-Cong-San-Viet-Na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80060" y="4686300"/>
            <a:ext cx="32004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WordArt 11"/>
          <p:cNvSpPr>
            <a:spLocks noChangeArrowheads="1" noChangeShapeType="1" noTextEdit="1"/>
          </p:cNvSpPr>
          <p:nvPr/>
        </p:nvSpPr>
        <p:spPr bwMode="auto">
          <a:xfrm>
            <a:off x="0" y="1276350"/>
            <a:ext cx="9220200" cy="3028950"/>
          </a:xfrm>
          <a:prstGeom prst="rect">
            <a:avLst/>
          </a:prstGeom>
        </p:spPr>
        <p:txBody>
          <a:bodyPr wrap="none" lIns="80421" tIns="40211" rIns="80421" bIns="40211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7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       CHÀO </a:t>
            </a:r>
            <a:r>
              <a:rPr lang="en-US" sz="3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CÁC EM </a:t>
            </a:r>
            <a:r>
              <a:rPr lang="en-US" sz="37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!</a:t>
            </a:r>
          </a:p>
          <a:p>
            <a:r>
              <a:rPr lang="en-US" sz="37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Chúc</a:t>
            </a:r>
            <a:r>
              <a:rPr lang="en-US" sz="37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7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các</a:t>
            </a:r>
            <a:r>
              <a:rPr lang="en-US" sz="37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7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em</a:t>
            </a:r>
            <a:r>
              <a:rPr lang="en-US" sz="37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7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chăm</a:t>
            </a:r>
            <a:r>
              <a:rPr lang="en-US" sz="37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7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ngoan</a:t>
            </a:r>
            <a:r>
              <a:rPr lang="en-US" sz="37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, </a:t>
            </a:r>
            <a:r>
              <a:rPr lang="en-US" sz="37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học</a:t>
            </a:r>
            <a:r>
              <a:rPr lang="en-US" sz="37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7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giỏi</a:t>
            </a:r>
            <a:endParaRPr lang="en-US" sz="37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0" fill="hold"/>
                                        <p:tgtEl>
                                          <p:spTgt spid="1525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258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xmlns="" id="{C917C676-1904-456A-8620-3EACD583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11"/>
            <a:ext cx="9601200" cy="5163011"/>
          </a:xfrm>
          <a:prstGeom prst="rect">
            <a:avLst/>
          </a:prstGeom>
        </p:spPr>
      </p:pic>
      <p:pic>
        <p:nvPicPr>
          <p:cNvPr id="3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1071" y="-16002"/>
            <a:ext cx="1040149" cy="94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1140" y="2857500"/>
            <a:ext cx="456689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434" y="3086100"/>
            <a:ext cx="47519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447800" y="1276350"/>
            <a:ext cx="7143328" cy="2047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60" b="1" kern="10" dirty="0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  <a:endParaRPr lang="en-US" sz="3360" b="1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0" y="0"/>
            <a:ext cx="635079" cy="51435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 defTabSz="9143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rgbClr val="660033"/>
              </a:solidFill>
              <a:latin typeface="Arial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925" b="11918"/>
          <a:stretch>
            <a:fillRect/>
          </a:stretch>
        </p:blipFill>
        <p:spPr bwMode="auto">
          <a:xfrm>
            <a:off x="0" y="0"/>
            <a:ext cx="9601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5625542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xmlns="" id="{C917C676-1904-456A-8620-3EACD583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11"/>
            <a:ext cx="9601200" cy="5163011"/>
          </a:xfrm>
          <a:prstGeom prst="rect">
            <a:avLst/>
          </a:prstGeom>
        </p:spPr>
      </p:pic>
      <p:pic>
        <p:nvPicPr>
          <p:cNvPr id="4" name="Picture 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1140" y="2857500"/>
            <a:ext cx="456689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434" y="3086100"/>
            <a:ext cx="47519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0" y="0"/>
            <a:ext cx="635079" cy="51435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 defTabSz="9143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rgbClr val="660033"/>
              </a:solidFill>
              <a:latin typeface="Arial"/>
              <a:cs typeface="+mn-c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-16751" y="87813"/>
            <a:ext cx="9601201" cy="4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99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altLang="en-US" sz="2099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-5118" y="384791"/>
            <a:ext cx="9601200" cy="44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31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31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1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31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684403"/>
            <a:ext cx="9601200" cy="60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3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altLang="en-US" sz="336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88745" y="1203947"/>
            <a:ext cx="1081212" cy="4792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52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52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252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133600" y="1657350"/>
            <a:ext cx="5410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8966121" y="0"/>
            <a:ext cx="635079" cy="51435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 defTabSz="9143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rgbClr val="660033"/>
              </a:solidFill>
              <a:latin typeface="Arial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xmlns="" id="{C917C676-1904-456A-8620-3EACD583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450"/>
            <a:ext cx="9601200" cy="5314950"/>
          </a:xfrm>
          <a:prstGeom prst="rect">
            <a:avLst/>
          </a:prstGeom>
        </p:spPr>
      </p:pic>
      <p:pic>
        <p:nvPicPr>
          <p:cNvPr id="3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3550" y="-171449"/>
            <a:ext cx="937650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3348" y="606504"/>
            <a:ext cx="9487853" cy="203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Mỗi một người dân yếu ớt </a:t>
            </a:r>
            <a:r>
              <a:rPr lang="nl-NL" altLang="en-US" sz="4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tức là cả nước yếu ớt</a:t>
            </a:r>
            <a:r>
              <a:rPr lang="nl-NL" altLang="en-US" sz="4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nl-NL" altLang="en-US" sz="4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một người dân mạnh khoẻ </a:t>
            </a:r>
            <a:r>
              <a:rPr lang="nl-NL" altLang="en-US" sz="4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4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cả nước mạnh khoẻ</a:t>
            </a:r>
            <a:r>
              <a:rPr lang="nl-NL" altLang="en-US" sz="4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-4999" y="10784"/>
            <a:ext cx="9602867" cy="6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77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77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77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77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7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altLang="en-US" sz="377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2571750"/>
            <a:ext cx="9602867" cy="203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Vậy nên </a:t>
            </a:r>
            <a:r>
              <a:rPr lang="nl-NL" altLang="en-US" sz="4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thể dục</a:t>
            </a:r>
            <a:r>
              <a:rPr lang="nl-NL" altLang="en-US" sz="4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nl-NL" altLang="en-US" sz="4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bồi bổ sức </a:t>
            </a:r>
            <a:r>
              <a:rPr lang="nl-NL" altLang="en-US" sz="4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nl-NL" altLang="en-US" sz="4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bổn phận của mỗi một người dân yêu nước</a:t>
            </a:r>
            <a:r>
              <a:rPr lang="nl-NL" altLang="en-US" sz="4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553200" y="895350"/>
            <a:ext cx="176783" cy="306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819400" y="1504950"/>
            <a:ext cx="176783" cy="306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424417" y="1581150"/>
            <a:ext cx="176783" cy="306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5028444" y="2267706"/>
            <a:ext cx="306310" cy="1523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4948053" y="2271897"/>
            <a:ext cx="293356" cy="131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 flipV="1">
            <a:off x="5181600" y="1200150"/>
            <a:ext cx="1143000" cy="18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 flipV="1">
            <a:off x="1219202" y="1885950"/>
            <a:ext cx="1523999" cy="81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 flipV="1">
            <a:off x="7086600" y="1885950"/>
            <a:ext cx="2307771" cy="81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 flipV="1">
            <a:off x="2590800" y="2571750"/>
            <a:ext cx="2286000" cy="18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590800" y="2876550"/>
            <a:ext cx="176783" cy="306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553200" y="2800350"/>
            <a:ext cx="176783" cy="306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989844" y="3563106"/>
            <a:ext cx="306309" cy="1523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133600" y="4095750"/>
            <a:ext cx="176783" cy="306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209800" y="4095750"/>
            <a:ext cx="176783" cy="306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2895600" y="3181350"/>
            <a:ext cx="1752600" cy="18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 flipV="1">
            <a:off x="6553200" y="3181350"/>
            <a:ext cx="1600200" cy="18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 flipV="1">
            <a:off x="1828800" y="3867150"/>
            <a:ext cx="1828800" cy="18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xmlns="" id="{C917C676-1904-456A-8620-3EACD583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11"/>
            <a:ext cx="9601200" cy="5163011"/>
          </a:xfrm>
          <a:prstGeom prst="rect">
            <a:avLst/>
          </a:prstGeom>
        </p:spPr>
      </p:pic>
      <p:pic>
        <p:nvPicPr>
          <p:cNvPr id="3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1071" y="-16002"/>
            <a:ext cx="1040149" cy="94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0" y="0"/>
            <a:ext cx="635079" cy="51435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 defTabSz="9143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rgbClr val="660033"/>
              </a:solidFill>
              <a:latin typeface="Arial"/>
              <a:cs typeface="+mn-c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-16751" y="87813"/>
            <a:ext cx="9601201" cy="4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576" y="364120"/>
            <a:ext cx="9601200" cy="44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31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31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1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31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6440" y="681418"/>
            <a:ext cx="9692640" cy="53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altLang="en-US" sz="293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09600" y="1428750"/>
            <a:ext cx="7695961" cy="60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8" tIns="42854" rIns="85708" bIns="42854">
            <a:spAutoFit/>
          </a:bodyPr>
          <a:lstStyle>
            <a:lvl1pPr marL="595313" indent="-595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79951" indent="-479951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336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36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36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36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36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chia</a:t>
            </a:r>
            <a:r>
              <a:rPr lang="en-US" altLang="en-US" sz="336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36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336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336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1711" y="2038350"/>
            <a:ext cx="9239489" cy="60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36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336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25041" y="2571750"/>
            <a:ext cx="9276159" cy="60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36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336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28600" y="3181350"/>
            <a:ext cx="9372600" cy="60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36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36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r>
              <a:rPr lang="en-US" altLang="en-US" sz="336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88"/>
            <a:ext cx="9601200" cy="540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2880360" y="1731647"/>
            <a:ext cx="6080760" cy="15301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60" b="1" kern="10" dirty="0" smtClean="0">
                <a:ln w="12700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  <a:endParaRPr lang="en-US" sz="3360" b="1" kern="10" dirty="0">
              <a:ln w="12700">
                <a:solidFill>
                  <a:srgbClr val="339966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C917C676-1904-456A-8620-3EACD583B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71450"/>
            <a:ext cx="9601200" cy="5314950"/>
          </a:xfrm>
          <a:prstGeom prst="rect">
            <a:avLst/>
          </a:prstGeom>
        </p:spPr>
      </p:pic>
      <p:pic>
        <p:nvPicPr>
          <p:cNvPr id="5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400" y="-171450"/>
            <a:ext cx="1447800" cy="12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6"/>
          <p:cNvSpPr txBox="1">
            <a:spLocks noChangeArrowheads="1"/>
          </p:cNvSpPr>
          <p:nvPr/>
        </p:nvSpPr>
        <p:spPr bwMode="auto">
          <a:xfrm>
            <a:off x="2438400" y="133350"/>
            <a:ext cx="4541996" cy="66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779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PHIẾU HỌC TẬP</a:t>
            </a:r>
            <a:endParaRPr lang="en-US" altLang="en-US" sz="3779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304800" y="1047750"/>
            <a:ext cx="9147810" cy="124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en-US" sz="377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altLang="en-US" sz="3779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Sức khoẻ cần như thế nào trong xây dựng và bảo vệ Tổ quốc ?</a:t>
            </a:r>
            <a:endParaRPr lang="en-US" altLang="en-US" sz="3779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04800" y="2190750"/>
            <a:ext cx="9067800" cy="137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en-US" sz="377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tập thể dục là bổn phận của mỗi người yêu nước ?</a:t>
            </a:r>
            <a:endParaRPr lang="en-US" alt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C917C676-1904-456A-8620-3EACD583B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71450"/>
            <a:ext cx="9601200" cy="5314950"/>
          </a:xfrm>
          <a:prstGeom prst="rect">
            <a:avLst/>
          </a:prstGeom>
        </p:spPr>
      </p:pic>
      <p:pic>
        <p:nvPicPr>
          <p:cNvPr id="5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400" y="-171450"/>
            <a:ext cx="1447800" cy="12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453390" y="1962150"/>
            <a:ext cx="9147810" cy="119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 khoẻ cần như thế nào trong xây dựng và bảo vệ Tổ quốc ?</a:t>
            </a:r>
            <a:endParaRPr lang="en-US" altLang="en-US" sz="36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04800" y="3105150"/>
            <a:ext cx="9067800" cy="174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0"/>
            <a:ext cx="9601201" cy="4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altLang="en-US" sz="2099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99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altLang="en-US" sz="2099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576" y="364120"/>
            <a:ext cx="9601200" cy="44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31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31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1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31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6440" y="681418"/>
            <a:ext cx="9692640" cy="53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9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altLang="en-US" sz="293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91000" y="1158109"/>
            <a:ext cx="1081212" cy="4792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52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52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252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57600" y="1504950"/>
            <a:ext cx="23689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86400" y="310515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4" grpId="0"/>
      <p:bldP spid="15" grpId="0"/>
      <p:bldP spid="20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/>
      <a:bodyPr wrap="none" fromWordArt="1">
        <a:prstTxWarp prst="textPlain">
          <a:avLst>
            <a:gd name="adj" fmla="val 50000"/>
          </a:avLst>
        </a:prstTxWarp>
      </a:bodyPr>
      <a:lstStyle>
        <a:defPPr algn="ctr">
          <a:defRPr sz="2700" kern="10">
            <a:ln w="9525">
              <a:solidFill>
                <a:srgbClr val="FF0000"/>
              </a:solidFill>
              <a:round/>
              <a:headEnd/>
              <a:tailEnd/>
            </a:ln>
            <a:solidFill>
              <a:srgbClr val="0000FF"/>
            </a:solidFill>
            <a:effectLst>
              <a:outerShdw dist="53882" dir="2700000" algn="ctr" rotWithShape="0">
                <a:srgbClr val="C0C0C0">
                  <a:alpha val="76999"/>
                </a:srgbClr>
              </a:outerShdw>
            </a:effectLst>
            <a:latin typeface="+mj-lt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2_Flow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6923</TotalTime>
  <Words>679</Words>
  <Application>Microsoft Office PowerPoint</Application>
  <PresentationFormat>Custom</PresentationFormat>
  <Paragraphs>89</Paragraphs>
  <Slides>19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Default Design</vt:lpstr>
      <vt:lpstr>2_Flow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Hanh Chinh Quoc Gia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Dai Loi</dc:creator>
  <cp:lastModifiedBy>ADMIN</cp:lastModifiedBy>
  <cp:revision>696</cp:revision>
  <dcterms:created xsi:type="dcterms:W3CDTF">2016-11-22T07:15:17Z</dcterms:created>
  <dcterms:modified xsi:type="dcterms:W3CDTF">2024-10-17T00:36:27Z</dcterms:modified>
</cp:coreProperties>
</file>